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eg"/>
  <Override PartName="/ppt/media/image3.jpg" ContentType="image/jpeg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50.jpg" ContentType="image/jpeg"/>
  <Override PartName="/ppt/notesSlides/notesSlide1.xml" ContentType="application/vnd.openxmlformats-officedocument.presentationml.notesSlide+xml"/>
  <Override PartName="/ppt/media/image51.jpg" ContentType="image/jpeg"/>
  <Override PartName="/ppt/media/image53.jpg" ContentType="image/jpeg"/>
  <Override PartName="/ppt/media/image5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76" r:id="rId2"/>
    <p:sldId id="300" r:id="rId3"/>
    <p:sldId id="307" r:id="rId4"/>
    <p:sldId id="299" r:id="rId5"/>
    <p:sldId id="298" r:id="rId6"/>
    <p:sldId id="297" r:id="rId7"/>
    <p:sldId id="296" r:id="rId8"/>
    <p:sldId id="295" r:id="rId9"/>
    <p:sldId id="294" r:id="rId10"/>
    <p:sldId id="293" r:id="rId11"/>
    <p:sldId id="292" r:id="rId12"/>
    <p:sldId id="291" r:id="rId13"/>
    <p:sldId id="290" r:id="rId14"/>
    <p:sldId id="289" r:id="rId15"/>
    <p:sldId id="288" r:id="rId16"/>
    <p:sldId id="287" r:id="rId17"/>
    <p:sldId id="286" r:id="rId18"/>
    <p:sldId id="285" r:id="rId19"/>
    <p:sldId id="284" r:id="rId20"/>
    <p:sldId id="283" r:id="rId21"/>
    <p:sldId id="282" r:id="rId22"/>
    <p:sldId id="281" r:id="rId23"/>
    <p:sldId id="275" r:id="rId24"/>
    <p:sldId id="263" r:id="rId25"/>
    <p:sldId id="259" r:id="rId26"/>
    <p:sldId id="265" r:id="rId27"/>
    <p:sldId id="269" r:id="rId28"/>
    <p:sldId id="270" r:id="rId29"/>
    <p:sldId id="257" r:id="rId30"/>
    <p:sldId id="305" r:id="rId31"/>
    <p:sldId id="302" r:id="rId32"/>
    <p:sldId id="303" r:id="rId3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9" autoAdjust="0"/>
    <p:restoredTop sz="87371" autoAdjust="0"/>
  </p:normalViewPr>
  <p:slideViewPr>
    <p:cSldViewPr>
      <p:cViewPr varScale="1">
        <p:scale>
          <a:sx n="60" d="100"/>
          <a:sy n="60" d="100"/>
        </p:scale>
        <p:origin x="-1656" y="-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80FE2-6B7F-472F-935E-B0250D624D37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2A96D-9060-414E-95AF-D9D6B1A03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38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2A96D-9060-414E-95AF-D9D6B1A035E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09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jpg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1066800"/>
            <a:ext cx="6255257" cy="4893647"/>
          </a:xfrm>
        </p:spPr>
        <p:txBody>
          <a:bodyPr/>
          <a:lstStyle/>
          <a:p>
            <a:r>
              <a:rPr lang="ru-RU" sz="2000" dirty="0" smtClean="0"/>
              <a:t>               Комплексное  занятие в  </a:t>
            </a:r>
            <a:r>
              <a:rPr lang="ru-RU" sz="2000" dirty="0" err="1" smtClean="0"/>
              <a:t>подг</a:t>
            </a:r>
            <a:r>
              <a:rPr lang="ru-RU" sz="2000" dirty="0" smtClean="0"/>
              <a:t>. гр. «Б»</a:t>
            </a:r>
            <a:br>
              <a:rPr lang="ru-RU" sz="2000" dirty="0" smtClean="0"/>
            </a:br>
            <a:r>
              <a:rPr lang="ru-RU" sz="2000" dirty="0" smtClean="0"/>
              <a:t>               по  нравственно-патриотическому</a:t>
            </a:r>
            <a:br>
              <a:rPr lang="ru-RU" sz="2000" dirty="0" smtClean="0"/>
            </a:br>
            <a:r>
              <a:rPr lang="ru-RU" sz="2000" dirty="0" smtClean="0"/>
              <a:t>                                 воспитанию.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Тема:  «Мое село Михайловское».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800" dirty="0" smtClean="0"/>
              <a:t>Воспитатель:  </a:t>
            </a:r>
            <a:r>
              <a:rPr lang="ru-RU" sz="1800" dirty="0" err="1" smtClean="0"/>
              <a:t>Кочиева</a:t>
            </a:r>
            <a:r>
              <a:rPr lang="ru-RU" sz="1800" dirty="0" smtClean="0"/>
              <a:t> Т.М. 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30220"/>
            <a:ext cx="4090416" cy="2731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30220"/>
            <a:ext cx="2589451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738664"/>
          </a:xfrm>
        </p:spPr>
        <p:txBody>
          <a:bodyPr/>
          <a:lstStyle/>
          <a:p>
            <a:r>
              <a:rPr lang="ru-RU" dirty="0" smtClean="0"/>
              <a:t>Северо-Кавказский институт горного и предгорного хозяйства.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94931"/>
            <a:ext cx="4953000" cy="3962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290131"/>
            <a:ext cx="3425952" cy="228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733800"/>
            <a:ext cx="3425952" cy="25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                Продуктовый рынок.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97" y="1371600"/>
            <a:ext cx="6632448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                      Котельная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73" y="1447800"/>
            <a:ext cx="6499654" cy="464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8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                          Магазины.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42890"/>
            <a:ext cx="6781800" cy="458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                  Салон красоты.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75" y="1371600"/>
            <a:ext cx="6547449" cy="46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2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Железнодорожная станция «Колонка».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62" y="1447800"/>
            <a:ext cx="6551875" cy="451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705600" cy="1107996"/>
          </a:xfrm>
        </p:spPr>
        <p:txBody>
          <a:bodyPr/>
          <a:lstStyle/>
          <a:p>
            <a:r>
              <a:rPr lang="ru-RU" dirty="0" smtClean="0"/>
              <a:t>Братская могила советских воинов и могила Героя Советского Союза Филиппа Степановича Ярового погибших в ВОВ.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" y="1676400"/>
            <a:ext cx="6327648" cy="47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     Церковь Храм Архангела Михаила.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" y="1371600"/>
            <a:ext cx="706526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     Дом культуры им. Ш. </a:t>
            </a:r>
            <a:r>
              <a:rPr lang="ru-RU" dirty="0" err="1" smtClean="0"/>
              <a:t>Джигкаева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4" y="1447800"/>
            <a:ext cx="723595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9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738664"/>
          </a:xfrm>
        </p:spPr>
        <p:txBody>
          <a:bodyPr/>
          <a:lstStyle/>
          <a:p>
            <a:r>
              <a:rPr lang="ru-RU" dirty="0" smtClean="0"/>
              <a:t>Парк отдыха им. участника ВОВ генерал-майора  Б. </a:t>
            </a:r>
            <a:r>
              <a:rPr lang="ru-RU" dirty="0" err="1" smtClean="0"/>
              <a:t>Кадзилова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752600"/>
            <a:ext cx="6629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" y="-852"/>
            <a:ext cx="2743200" cy="26761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31" y="54895"/>
            <a:ext cx="3074783" cy="26203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35" y="-1896"/>
            <a:ext cx="3289465" cy="26771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" y="2691785"/>
            <a:ext cx="2810256" cy="2133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14" y="2691785"/>
            <a:ext cx="3265714" cy="20762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" y="4803648"/>
            <a:ext cx="2755392" cy="20543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35" y="4767997"/>
            <a:ext cx="3260693" cy="20170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93" y="2438400"/>
            <a:ext cx="3100842" cy="23622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07" y="4791644"/>
            <a:ext cx="1847255" cy="10371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328" y="5486400"/>
            <a:ext cx="1734207" cy="11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             Спортивная площадка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16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8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6255257" cy="369332"/>
          </a:xfrm>
        </p:spPr>
        <p:txBody>
          <a:bodyPr/>
          <a:lstStyle/>
          <a:p>
            <a:r>
              <a:rPr lang="ru-RU" dirty="0" smtClean="0"/>
              <a:t>                    Аптека «Апрель».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6" y="1295400"/>
            <a:ext cx="6784848" cy="47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738664"/>
          </a:xfrm>
        </p:spPr>
        <p:txBody>
          <a:bodyPr/>
          <a:lstStyle/>
          <a:p>
            <a:r>
              <a:rPr lang="ru-RU" dirty="0" smtClean="0"/>
              <a:t>«Святое место « </a:t>
            </a:r>
            <a:r>
              <a:rPr lang="ru-RU" dirty="0" err="1" smtClean="0"/>
              <a:t>Уастырджи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( </a:t>
            </a:r>
            <a:r>
              <a:rPr lang="ru-RU" dirty="0" err="1" smtClean="0"/>
              <a:t>Лагты</a:t>
            </a:r>
            <a:r>
              <a:rPr lang="ru-RU" dirty="0" smtClean="0"/>
              <a:t> </a:t>
            </a:r>
            <a:r>
              <a:rPr lang="ru-RU" dirty="0" err="1" smtClean="0"/>
              <a:t>дзуар</a:t>
            </a:r>
            <a:r>
              <a:rPr lang="ru-RU" dirty="0" smtClean="0"/>
              <a:t>.)»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6" y="1752600"/>
            <a:ext cx="696772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762000"/>
            <a:ext cx="4419600" cy="934338"/>
          </a:xfrm>
        </p:spPr>
        <p:txBody>
          <a:bodyPr/>
          <a:lstStyle/>
          <a:p>
            <a:r>
              <a:rPr lang="ru-RU" sz="1600" dirty="0" smtClean="0"/>
              <a:t>Интерактивная дидактическая игра</a:t>
            </a:r>
            <a:br>
              <a:rPr lang="ru-RU" sz="1600" dirty="0" smtClean="0"/>
            </a:br>
            <a:r>
              <a:rPr lang="ru-RU" sz="1600" dirty="0" smtClean="0"/>
              <a:t>по нравственно-</a:t>
            </a:r>
            <a:r>
              <a:rPr lang="ru-RU" sz="1600" dirty="0" err="1" smtClean="0"/>
              <a:t>патриатическому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воспитанию детей ст. «</a:t>
            </a:r>
            <a:r>
              <a:rPr lang="ru-RU" sz="1600" dirty="0" err="1" smtClean="0"/>
              <a:t>Б»группы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2209800" cy="13182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56999" y="-22317"/>
            <a:ext cx="9581949" cy="687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646386"/>
            <a:ext cx="4787462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Интерактивная   дидактическая  игра</a:t>
            </a:r>
          </a:p>
          <a:p>
            <a:r>
              <a:rPr lang="ru-RU" dirty="0"/>
              <a:t>п</a:t>
            </a:r>
            <a:r>
              <a:rPr lang="ru-RU" dirty="0" smtClean="0"/>
              <a:t>о нравственно – патриотическому</a:t>
            </a:r>
          </a:p>
          <a:p>
            <a:r>
              <a:rPr lang="ru-RU" dirty="0" smtClean="0"/>
              <a:t> воспитанию детей </a:t>
            </a:r>
            <a:r>
              <a:rPr lang="ru-RU" dirty="0"/>
              <a:t>.</a:t>
            </a:r>
            <a:endParaRPr lang="ru-RU" dirty="0" smtClean="0"/>
          </a:p>
          <a:p>
            <a:endParaRPr lang="ru-RU" dirty="0" smtClean="0"/>
          </a:p>
          <a:p>
            <a:r>
              <a:rPr lang="ru-RU" sz="2000" b="1" dirty="0" smtClean="0">
                <a:solidFill>
                  <a:srgbClr val="FF0000"/>
                </a:solidFill>
              </a:rPr>
              <a:t>Тема: «В какой ситуации человек любит  свою Родину?»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              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213" y="2758966"/>
            <a:ext cx="4456590" cy="3288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2766029"/>
            <a:ext cx="4876800" cy="32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3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152400"/>
            <a:ext cx="4579883" cy="3599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0400"/>
            <a:ext cx="4660237" cy="3449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3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4876800" cy="355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38" y="3325914"/>
            <a:ext cx="4463612" cy="336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6"/>
            <a:ext cx="9144000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0200" y="381001"/>
            <a:ext cx="555307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10" dirty="0" smtClean="0"/>
              <a:t/>
            </a:r>
            <a:br>
              <a:rPr lang="ru-RU" sz="2800" spc="-10" dirty="0" smtClean="0"/>
            </a:br>
            <a:r>
              <a:rPr lang="ru-RU" sz="2800" spc="-10" dirty="0" smtClean="0"/>
              <a:t>                                     </a:t>
            </a:r>
            <a:endParaRPr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6276"/>
            <a:ext cx="5562600" cy="3723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" y="3183288"/>
            <a:ext cx="4926724" cy="3674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699"/>
            <a:ext cx="9144000" cy="7124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55" y="-223447"/>
            <a:ext cx="5381897" cy="3683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2372"/>
            <a:ext cx="5413248" cy="3625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0850" y="-76200"/>
            <a:ext cx="927908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8763"/>
            <a:ext cx="7620000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 flipH="1">
            <a:off x="2939345" y="533400"/>
            <a:ext cx="3036710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35660" indent="450850">
              <a:lnSpc>
                <a:spcPct val="100000"/>
              </a:lnSpc>
              <a:spcBef>
                <a:spcPts val="105"/>
              </a:spcBef>
            </a:pPr>
            <a:r>
              <a:rPr lang="ru-RU" sz="2000" dirty="0" smtClean="0">
                <a:latin typeface="Perpetua" panose="02020502060401020303" pitchFamily="18" charset="0"/>
                <a:cs typeface="Arial"/>
              </a:rPr>
              <a:t>                     </a:t>
            </a:r>
          </a:p>
          <a:p>
            <a:pPr marL="12700" marR="835660" indent="450850">
              <a:lnSpc>
                <a:spcPct val="100000"/>
              </a:lnSpc>
              <a:spcBef>
                <a:spcPts val="105"/>
              </a:spcBef>
            </a:pPr>
            <a:r>
              <a:rPr lang="ru-RU" sz="2000" dirty="0" smtClean="0">
                <a:latin typeface="Perpetua" panose="02020502060401020303" pitchFamily="18" charset="0"/>
                <a:cs typeface="Arial"/>
              </a:rPr>
              <a:t> </a:t>
            </a:r>
            <a:endParaRPr sz="2000" dirty="0">
              <a:latin typeface="Perpetua" panose="02020502060401020303" pitchFamily="18" charset="0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" y="19493"/>
            <a:ext cx="9087293" cy="6819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4371" y="381000"/>
            <a:ext cx="6255257" cy="369332"/>
          </a:xfrm>
        </p:spPr>
        <p:txBody>
          <a:bodyPr/>
          <a:lstStyle/>
          <a:p>
            <a:r>
              <a:rPr lang="ru-RU" dirty="0" smtClean="0"/>
              <a:t>          «Фатима , держащая солнце»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34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2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75" y="1356331"/>
            <a:ext cx="4705350" cy="1905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2600" y="1524001"/>
            <a:ext cx="4095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Декоративно-прикладное </a:t>
            </a:r>
          </a:p>
          <a:p>
            <a:r>
              <a:rPr lang="ru-RU" sz="2400" b="1" i="1" dirty="0"/>
              <a:t>творчество «Пуговичная </a:t>
            </a:r>
          </a:p>
          <a:p>
            <a:r>
              <a:rPr lang="ru-RU" sz="2400" b="1" i="1" dirty="0"/>
              <a:t>аппликация»  в </a:t>
            </a:r>
            <a:r>
              <a:rPr lang="ru-RU" sz="2400" b="1" i="1" dirty="0" err="1" smtClean="0"/>
              <a:t>подг</a:t>
            </a:r>
            <a:r>
              <a:rPr lang="ru-RU" sz="2400" b="1" i="1" dirty="0" err="1" smtClean="0"/>
              <a:t>.гр</a:t>
            </a:r>
            <a:r>
              <a:rPr lang="ru-RU" sz="2400" b="1" i="1" dirty="0"/>
              <a:t>. «Б»</a:t>
            </a:r>
          </a:p>
          <a:p>
            <a:r>
              <a:rPr lang="ru-RU" sz="2400" b="1" i="1" dirty="0" err="1"/>
              <a:t>Воспит</a:t>
            </a:r>
            <a:r>
              <a:rPr lang="ru-RU" sz="2400" b="1" i="1" dirty="0"/>
              <a:t>.:</a:t>
            </a:r>
            <a:r>
              <a:rPr lang="ru-RU" sz="2400" b="1" i="1" dirty="0" err="1"/>
              <a:t>Кочиева</a:t>
            </a:r>
            <a:r>
              <a:rPr lang="ru-RU" sz="2400" b="1" i="1" dirty="0"/>
              <a:t> Т.М.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" y="0"/>
            <a:ext cx="9122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385593"/>
              </p:ext>
            </p:extLst>
          </p:nvPr>
        </p:nvGraphicFramePr>
        <p:xfrm>
          <a:off x="2286000" y="1714500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Презентация" r:id="rId3" imgW="4570378" imgH="3427462" progId="PowerPoint.Show.12">
                  <p:embed/>
                </p:oleObj>
              </mc:Choice>
              <mc:Fallback>
                <p:oleObj name="Презентация" r:id="rId3" imgW="4570378" imgH="342746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1714500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6941057" cy="609397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Цели и  задачи: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</a:rPr>
              <a:t>-Закреплять знания детей о родном селе, о Большой и Малой Родине.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-Расширить и уточнить знания  о символике флага </a:t>
            </a:r>
            <a:r>
              <a:rPr lang="ru-RU" sz="1800" b="0" dirty="0">
                <a:solidFill>
                  <a:schemeClr val="tx1"/>
                </a:solidFill>
              </a:rPr>
              <a:t>Р</a:t>
            </a:r>
            <a:r>
              <a:rPr lang="ru-RU" sz="1800" b="0" dirty="0" smtClean="0">
                <a:solidFill>
                  <a:schemeClr val="tx1"/>
                </a:solidFill>
              </a:rPr>
              <a:t>оссии и Осетии.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-Воспитывать гражданско-патриотические чувства и любовь к Родине.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-Систематизировать знания о достопримечательностях своего села .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-Закреплять знания о героях ВОВ , выходцах села.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-Развивать мелкую моторику, форму, размер.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-Развивать творческие способности.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</a:rPr>
              <a:t/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i="1" dirty="0" smtClean="0">
                <a:solidFill>
                  <a:schemeClr val="tx1"/>
                </a:solidFill>
              </a:rPr>
              <a:t>Методы и приемы:</a:t>
            </a:r>
            <a:r>
              <a:rPr lang="ru-RU" sz="1800" b="0" dirty="0" smtClean="0">
                <a:solidFill>
                  <a:schemeClr val="tx1"/>
                </a:solidFill>
              </a:rPr>
              <a:t/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-Словесные(беседа, художественное слово, вопросы,  напоминания, словесные поощрения, обсуждения, анализ, рефлексия, сюрпризный момент)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- Практические(работа со схемами сенсорных  свойств пуговиц)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-Наглядные( рассматривание презентации)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/>
            </a:r>
            <a:br>
              <a:rPr lang="ru-RU" sz="1800" b="0" dirty="0" smtClean="0">
                <a:solidFill>
                  <a:schemeClr val="tx1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83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Администрация Михайловского</a:t>
            </a:r>
            <a:br>
              <a:rPr lang="ru-RU" smtClean="0"/>
            </a:br>
            <a:r>
              <a:rPr lang="ru-RU" smtClean="0"/>
              <a:t>              сельского поселения. 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1676400"/>
            <a:ext cx="662635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6709028" cy="762000"/>
          </a:xfrm>
        </p:spPr>
        <p:txBody>
          <a:bodyPr/>
          <a:lstStyle/>
          <a:p>
            <a:r>
              <a:rPr lang="ru-RU" dirty="0" smtClean="0"/>
              <a:t>                                           Детский сад №20</a:t>
            </a:r>
            <a:br>
              <a:rPr lang="ru-RU" dirty="0" smtClean="0"/>
            </a:br>
            <a:r>
              <a:rPr lang="ru-RU" dirty="0" smtClean="0"/>
              <a:t>Детский сад №21  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52600"/>
            <a:ext cx="6858000" cy="3657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0"/>
            <a:ext cx="4267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738664"/>
          </a:xfrm>
        </p:spPr>
        <p:txBody>
          <a:bodyPr/>
          <a:lstStyle/>
          <a:p>
            <a:r>
              <a:rPr lang="ru-RU" dirty="0" smtClean="0"/>
              <a:t>Школа им. Героя Советского союза             А. </a:t>
            </a:r>
            <a:r>
              <a:rPr lang="ru-RU" dirty="0" err="1" smtClean="0"/>
              <a:t>М.Селютина</a:t>
            </a: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800600" cy="2645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962400"/>
            <a:ext cx="4395216" cy="23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793" y="609600"/>
            <a:ext cx="6255257" cy="369332"/>
          </a:xfrm>
        </p:spPr>
        <p:txBody>
          <a:bodyPr/>
          <a:lstStyle/>
          <a:p>
            <a:r>
              <a:rPr lang="ru-RU" dirty="0" smtClean="0"/>
              <a:t>           Врачебная  амбулатория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3" y="1066800"/>
            <a:ext cx="751309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            Ветеринарная  клиника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39952"/>
            <a:ext cx="6858000" cy="45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71" y="711453"/>
            <a:ext cx="6255257" cy="369332"/>
          </a:xfrm>
        </p:spPr>
        <p:txBody>
          <a:bodyPr/>
          <a:lstStyle/>
          <a:p>
            <a:r>
              <a:rPr lang="ru-RU" dirty="0" smtClean="0"/>
              <a:t>                     Почта России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1371600"/>
            <a:ext cx="6626352" cy="447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1851</TotalTime>
  <Words>175</Words>
  <Application>Microsoft Office PowerPoint</Application>
  <PresentationFormat>Экран (4:3)</PresentationFormat>
  <Paragraphs>52</Paragraphs>
  <Slides>32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Office Theme</vt:lpstr>
      <vt:lpstr>Презентация</vt:lpstr>
      <vt:lpstr>               Комплексное  занятие в  подг. гр. «Б»                по  нравственно-патриотическому                                  воспитанию.         Тема:  «Мое село Михайловское».          Воспитатель:  Кочиева Т.М. </vt:lpstr>
      <vt:lpstr>Презентация PowerPoint</vt:lpstr>
      <vt:lpstr>          «Фатима , держащая солнце»  </vt:lpstr>
      <vt:lpstr>       Администрация Михайловского               сельского поселения.   </vt:lpstr>
      <vt:lpstr>                                           Детский сад №20 Детский сад №21    </vt:lpstr>
      <vt:lpstr>Школа им. Героя Советского союза             А. М.Селютина   </vt:lpstr>
      <vt:lpstr>           Врачебная  амбулатория </vt:lpstr>
      <vt:lpstr>            Ветеринарная  клиника</vt:lpstr>
      <vt:lpstr>                     Почта России</vt:lpstr>
      <vt:lpstr>Северо-Кавказский институт горного и предгорного хозяйства.</vt:lpstr>
      <vt:lpstr>                Продуктовый рынок.</vt:lpstr>
      <vt:lpstr>                      Котельная</vt:lpstr>
      <vt:lpstr>                          Магазины.</vt:lpstr>
      <vt:lpstr>                  Салон красоты. </vt:lpstr>
      <vt:lpstr>Железнодорожная станция «Колонка».</vt:lpstr>
      <vt:lpstr>Братская могила советских воинов и могила Героя Советского Союза Филиппа Степановича Ярового погибших в ВОВ.</vt:lpstr>
      <vt:lpstr>     Церковь Храм Архангела Михаила.  </vt:lpstr>
      <vt:lpstr>     Дом культуры им. Ш. Джигкаева</vt:lpstr>
      <vt:lpstr>Парк отдыха им. участника ВОВ генерал-майора  Б. Кадзилова.</vt:lpstr>
      <vt:lpstr>             Спортивная площадка</vt:lpstr>
      <vt:lpstr>                    Аптека «Апрель».</vt:lpstr>
      <vt:lpstr>«Святое место « Уастырджи» ( Лагты дзуар.)»</vt:lpstr>
      <vt:lpstr>Интерактивная дидактическая игра по нравственно-патриатическому  воспитанию детей ст. «Б»группы. </vt:lpstr>
      <vt:lpstr>Презентация PowerPoint</vt:lpstr>
      <vt:lpstr>Презентация PowerPoint</vt:lpstr>
      <vt:lpstr>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Цели и  задачи:  -Закреплять знания детей о родном селе, о Большой и Малой Родине. -Расширить и уточнить знания  о символике флага России и Осетии. -Воспитывать гражданско-патриотические чувства и любовь к Родине. -Систематизировать знания о достопримечательностях своего села . -Закреплять знания о героях ВОВ , выходцах села. -Развивать мелкую моторику, форму, размер. -Развивать творческие способности.   Методы и приемы: -Словесные(беседа, художественное слово, вопросы,  напоминания, словесные поощрения, обсуждения, анализ, рефлексия, сюрпризный момент) - Практические(работа со схемами сенсорных  свойств пуговиц) -Наглядные( рассматривание презентации)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136</cp:revision>
  <dcterms:created xsi:type="dcterms:W3CDTF">2021-04-22T13:13:11Z</dcterms:created>
  <dcterms:modified xsi:type="dcterms:W3CDTF">2023-12-05T14:19:01Z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2018-05-31T00:00:00Z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2021-04-22T00:00:00Z</vt:filetime>
  </property>
</Properties>
</file>